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797675" cy="9872663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0F410-4380-43E7-9584-18ACBFA2F3B1}" type="datetimeFigureOut">
              <a:rPr lang="el-GR" smtClean="0"/>
              <a:t>22/5/2018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FEC1D-28F2-4552-B5E2-9FBF75CC4ED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04900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0F410-4380-43E7-9584-18ACBFA2F3B1}" type="datetimeFigureOut">
              <a:rPr lang="el-GR" smtClean="0"/>
              <a:t>22/5/2018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FEC1D-28F2-4552-B5E2-9FBF75CC4ED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5313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smtClean="0"/>
              <a:t>PMII</a:t>
            </a:r>
            <a:r>
              <a:rPr lang="el-GR" sz="3000" smtClean="0"/>
              <a:t>:</a:t>
            </a:r>
            <a:r>
              <a:rPr lang="en-US" sz="3000" smtClean="0"/>
              <a:t> A collective effort with regional impact  towards the adoption of LNG</a:t>
            </a:r>
            <a:r>
              <a:rPr lang="el-GR" sz="3000" smtClean="0"/>
              <a:t> </a:t>
            </a:r>
            <a:r>
              <a:rPr lang="en-US" sz="3000" smtClean="0"/>
              <a:t>as marine fuel </a:t>
            </a:r>
            <a:endParaRPr lang="el-GR" sz="30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276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Availability of supply</a:t>
            </a:r>
            <a:endParaRPr lang="el-GR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77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116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99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82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306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90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550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489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z="2800" smtClean="0">
                <a:solidFill>
                  <a:srgbClr val="0070C0"/>
                </a:solidFill>
              </a:rPr>
              <a:t> </a:t>
            </a:r>
            <a:r>
              <a:rPr lang="en-GB" sz="2800" b="1" smtClean="0">
                <a:latin typeface="+mn-lt"/>
              </a:rPr>
              <a:t>EU Regulatory Framework</a:t>
            </a:r>
            <a:r>
              <a:rPr lang="en-GB" sz="2800" b="1" smtClean="0">
                <a:solidFill>
                  <a:srgbClr val="0070C0"/>
                </a:solidFill>
                <a:latin typeface="+mn-lt"/>
              </a:rPr>
              <a:t> </a:t>
            </a:r>
            <a:endParaRPr lang="en-GB" sz="28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994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604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13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642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659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9879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816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32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7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58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94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50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82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Progress on SSLNG Initiatives on</a:t>
            </a:r>
            <a:br>
              <a:rPr lang="en-US" smtClean="0"/>
            </a:br>
            <a:r>
              <a:rPr lang="en-US" smtClean="0"/>
              <a:t> Revithoussa LNG Terminal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585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Office PowerPoint</Application>
  <PresentationFormat>On-screen Show (4:3)</PresentationFormat>
  <Paragraphs>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PMII: A collective effort with regional impact  towards the adoption of LNG as marine fuel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Progress on SSLNG Initiatives on  Revithoussa LNG Terminal</vt:lpstr>
      <vt:lpstr>Availability of supply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EU Regulatory Framework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PMII: A collective effort with regional impact  towards the adoption of LNG as marine fuel </dc:title>
  <dc:creator>Ελευθεριάδου Τατιάνα</dc:creator>
  <cp:lastModifiedBy>Ελευθεριάδου Τατιάνα</cp:lastModifiedBy>
  <cp:revision>1</cp:revision>
  <dcterms:created xsi:type="dcterms:W3CDTF">2018-05-22T19:12:36Z</dcterms:created>
  <dcterms:modified xsi:type="dcterms:W3CDTF">2018-05-22T19:12:36Z</dcterms:modified>
</cp:coreProperties>
</file>